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918" y="7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773338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409468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9-11, днем 24-26 тепла.</a:t>
            </a: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-14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40544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6932</cp:revision>
  <cp:lastPrinted>2021-07-01T03:56:27Z</cp:lastPrinted>
  <dcterms:created xsi:type="dcterms:W3CDTF">2018-03-27T06:03:00Z</dcterms:created>
  <dcterms:modified xsi:type="dcterms:W3CDTF">2026-05-11T06:41:08Z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